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4" r:id="rId3"/>
    <p:sldId id="270" r:id="rId4"/>
    <p:sldId id="280" r:id="rId5"/>
    <p:sldId id="281" r:id="rId6"/>
    <p:sldId id="282" r:id="rId7"/>
    <p:sldId id="295" r:id="rId8"/>
    <p:sldId id="296" r:id="rId9"/>
    <p:sldId id="279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803" autoAdjust="0"/>
  </p:normalViewPr>
  <p:slideViewPr>
    <p:cSldViewPr>
      <p:cViewPr varScale="1">
        <p:scale>
          <a:sx n="70" d="100"/>
          <a:sy n="70" d="100"/>
        </p:scale>
        <p:origin x="-10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860F6-9337-4BE7-BD30-92B8C66F13B2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E94F3-023A-4FA8-B77E-7BEC9CFE70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03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3B560-FE22-40FF-811D-0BDAAF9C5FB4}" type="datetimeFigureOut">
              <a:rPr lang="en-US" smtClean="0"/>
              <a:pPr/>
              <a:t>10/13/2016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223CF-FB40-4C4B-B4BA-0A364F2D84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18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3760E1B-FA2D-442E-8AE3-35973B5E75D5}" type="datetime1">
              <a:rPr lang="en-US" smtClean="0"/>
              <a:pPr>
                <a:defRPr/>
              </a:pPr>
              <a:t>10/13/2016</a:t>
            </a:fld>
            <a:endParaRPr lang="en-US" smtClean="0"/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Sekjen DPR RIDeputi Bid. Persidangan &amp; KSAP Setjen DPR-RI</a:t>
            </a: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896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3760E1B-FA2D-442E-8AE3-35973B5E75D5}" type="datetime1">
              <a:rPr lang="en-US" smtClean="0"/>
              <a:pPr>
                <a:defRPr/>
              </a:pPr>
              <a:t>10/13/2016</a:t>
            </a:fld>
            <a:endParaRPr lang="en-US" smtClean="0"/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Sekjen DPR RIDeputi Bid. Persidangan &amp; KSAP Setjen DPR-RI</a:t>
            </a: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8880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3760E1B-FA2D-442E-8AE3-35973B5E75D5}" type="datetime1">
              <a:rPr lang="en-US" smtClean="0"/>
              <a:pPr>
                <a:defRPr/>
              </a:pPr>
              <a:t>10/13/2016</a:t>
            </a:fld>
            <a:endParaRPr lang="en-US" smtClean="0"/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Sekjen DPR RIDeputi Bid. Persidangan &amp; KSAP Setjen DPR-RI</a:t>
            </a: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7538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3760E1B-FA2D-442E-8AE3-35973B5E75D5}" type="datetime1">
              <a:rPr lang="en-US" smtClean="0"/>
              <a:pPr>
                <a:defRPr/>
              </a:pPr>
              <a:t>10/13/2016</a:t>
            </a:fld>
            <a:endParaRPr lang="en-US" smtClean="0"/>
          </a:p>
        </p:txBody>
      </p:sp>
      <p:sp>
        <p:nvSpPr>
          <p:cNvPr id="10035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Sekjen DPR RIDeputi Bid. Persidangan &amp; KSAP Setjen DPR-RI</a:t>
            </a:r>
          </a:p>
        </p:txBody>
      </p:sp>
      <p:sp>
        <p:nvSpPr>
          <p:cNvPr id="138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9346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2D4921A-B1A3-4E91-AB82-2401E5A59AA8}" type="datetime1">
              <a:rPr lang="en-US" smtClean="0"/>
              <a:pPr>
                <a:defRPr/>
              </a:pPr>
              <a:t>10/13/2016</a:t>
            </a:fld>
            <a:endParaRPr lang="en-US" smtClean="0"/>
          </a:p>
        </p:txBody>
      </p:sp>
      <p:sp>
        <p:nvSpPr>
          <p:cNvPr id="172035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Sekjen DPR RIDeputi Bid. Persidangan &amp; KSAP Setjen DPR-RI</a:t>
            </a:r>
          </a:p>
        </p:txBody>
      </p:sp>
      <p:sp>
        <p:nvSpPr>
          <p:cNvPr id="195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31489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3BA1-BAAB-466B-8520-200ED4C2F01A}" type="datetime1">
              <a:rPr lang="en-US"/>
              <a:pPr>
                <a:defRPr/>
              </a:pPr>
              <a:t>10/13/2016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Sekjen DPR RI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500A0-3AA6-4D7D-BDC0-52EDEA803D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DC44AAC-5B22-4070-9B5E-D2138D5EAAFB}" type="datetimeFigureOut">
              <a:rPr lang="id-ID" smtClean="0"/>
              <a:pPr/>
              <a:t>13/10/2016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1A82410-51B5-4789-B2F3-CE6DB87E67A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500702"/>
            <a:ext cx="7286676" cy="500066"/>
          </a:xfrm>
        </p:spPr>
        <p:txBody>
          <a:bodyPr/>
          <a:lstStyle/>
          <a:p>
            <a:pPr algn="r"/>
            <a:r>
              <a:rPr lang="en-US" sz="2400" dirty="0" smtClean="0"/>
              <a:t>OLEH </a:t>
            </a:r>
            <a:r>
              <a:rPr lang="id-ID" sz="2400" dirty="0" smtClean="0"/>
              <a:t>: drs. A. Fikri faqih, mm.</a:t>
            </a:r>
            <a:br>
              <a:rPr lang="id-ID" sz="2400" dirty="0" smtClean="0"/>
            </a:br>
            <a:r>
              <a:rPr lang="id-ID" sz="1800" dirty="0" smtClean="0"/>
              <a:t>Wakil ketua Komisi X DPR RI</a:t>
            </a:r>
            <a:endParaRPr lang="id-ID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id-ID" sz="3200" dirty="0" smtClean="0">
                <a:latin typeface="Agency FB" pitchFamily="34" charset="0"/>
              </a:rPr>
              <a:t>PERAN LEGISLATIF DALAM </a:t>
            </a:r>
            <a:r>
              <a:rPr lang="en-US" sz="3200" dirty="0" smtClean="0">
                <a:latin typeface="Agency FB" pitchFamily="34" charset="0"/>
              </a:rPr>
              <a:t>MENENTUKAN </a:t>
            </a:r>
          </a:p>
          <a:p>
            <a:pPr algn="ctr"/>
            <a:r>
              <a:rPr lang="en-US" sz="3200" dirty="0" smtClean="0">
                <a:latin typeface="Agency FB" pitchFamily="34" charset="0"/>
              </a:rPr>
              <a:t>ARAH KEBIJAKAN PENDIDIKAN GURU</a:t>
            </a:r>
            <a:endParaRPr lang="id-ID" sz="3200" dirty="0">
              <a:latin typeface="Agency FB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2357430"/>
            <a:ext cx="8358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FFFF00"/>
                </a:solidFill>
              </a:rPr>
              <a:t>Disampaikan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Kovensi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Nasional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Pendidikan</a:t>
            </a:r>
            <a:r>
              <a:rPr lang="en-US" dirty="0" smtClean="0">
                <a:solidFill>
                  <a:srgbClr val="FFFF00"/>
                </a:solidFill>
              </a:rPr>
              <a:t> Indonesia (KONASPI ke-8)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Jakarta, 13 </a:t>
            </a:r>
            <a:r>
              <a:rPr lang="en-US" dirty="0" err="1" smtClean="0">
                <a:solidFill>
                  <a:srgbClr val="FFFF00"/>
                </a:solidFill>
              </a:rPr>
              <a:t>Oktober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id-ID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016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Rafly\Pictures\abdul-fikri-141284158172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714752"/>
            <a:ext cx="1785950" cy="1785950"/>
          </a:xfrm>
          <a:prstGeom prst="rect">
            <a:avLst/>
          </a:prstGeom>
          <a:noFill/>
        </p:spPr>
      </p:pic>
      <p:pic>
        <p:nvPicPr>
          <p:cNvPr id="1027" name="Picture 3" descr="C:\Users\Rafly\Pictures\kartun sketsa\logo DP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500570"/>
            <a:ext cx="928694" cy="891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75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109820" y="2204864"/>
            <a:ext cx="7753530" cy="250937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+mj-lt"/>
              </a:rPr>
              <a:t>Guru </a:t>
            </a:r>
            <a:r>
              <a:rPr lang="en-US" sz="2800" b="1" dirty="0" err="1" smtClean="0">
                <a:latin typeface="+mj-lt"/>
              </a:rPr>
              <a:t>adalah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elemen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penting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dalam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pendidikan</a:t>
            </a:r>
            <a:endParaRPr lang="en-US" sz="2800" b="1" dirty="0" smtClean="0">
              <a:latin typeface="+mj-lt"/>
            </a:endParaRPr>
          </a:p>
          <a:p>
            <a:endParaRPr lang="en-US" sz="2800" b="1" dirty="0" smtClean="0">
              <a:latin typeface="+mj-lt"/>
            </a:endParaRPr>
          </a:p>
          <a:p>
            <a:r>
              <a:rPr lang="en-US" sz="2800" b="1" dirty="0" err="1" smtClean="0">
                <a:latin typeface="+mj-lt"/>
              </a:rPr>
              <a:t>Peningkatan</a:t>
            </a:r>
            <a:r>
              <a:rPr lang="en-US" sz="2800" b="1" dirty="0" smtClean="0">
                <a:latin typeface="+mj-lt"/>
              </a:rPr>
              <a:t> </a:t>
            </a:r>
            <a:r>
              <a:rPr lang="en-US" sz="2800" b="1" dirty="0" err="1" smtClean="0">
                <a:latin typeface="+mj-lt"/>
              </a:rPr>
              <a:t>kompetensi</a:t>
            </a:r>
            <a:r>
              <a:rPr lang="en-US" sz="2800" b="1" dirty="0" smtClean="0">
                <a:latin typeface="+mj-lt"/>
              </a:rPr>
              <a:t> guru 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 </a:t>
            </a:r>
            <a:r>
              <a:rPr lang="en-US" sz="2800" b="1" dirty="0" err="1" smtClean="0">
                <a:latin typeface="+mj-lt"/>
                <a:sym typeface="Wingdings" panose="05000000000000000000" pitchFamily="2" charset="2"/>
              </a:rPr>
              <a:t>Meningkatkan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latin typeface="+mj-lt"/>
                <a:sym typeface="Wingdings" panose="05000000000000000000" pitchFamily="2" charset="2"/>
              </a:rPr>
              <a:t>kualitas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</a:t>
            </a:r>
            <a:r>
              <a:rPr lang="en-US" sz="2800" b="1" dirty="0" err="1" smtClean="0">
                <a:latin typeface="+mj-lt"/>
                <a:sym typeface="Wingdings" panose="05000000000000000000" pitchFamily="2" charset="2"/>
              </a:rPr>
              <a:t>pendidikan</a:t>
            </a:r>
            <a:r>
              <a:rPr lang="en-US" sz="2800" b="1" dirty="0" smtClean="0">
                <a:latin typeface="+mj-lt"/>
                <a:sym typeface="Wingdings" panose="05000000000000000000" pitchFamily="2" charset="2"/>
              </a:rPr>
              <a:t> </a:t>
            </a:r>
            <a:endParaRPr lang="en-US" sz="2800" b="1" dirty="0">
              <a:latin typeface="+mj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7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643050"/>
            <a:ext cx="8215370" cy="42204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ü"/>
            </a:pPr>
            <a:r>
              <a:rPr lang="id-ID" sz="3600" dirty="0" smtClean="0">
                <a:solidFill>
                  <a:srgbClr val="FFFF00"/>
                </a:solidFill>
              </a:rPr>
              <a:t>1. Fungsi </a:t>
            </a:r>
            <a:r>
              <a:rPr lang="en-US" sz="3600" dirty="0" err="1" smtClean="0">
                <a:solidFill>
                  <a:srgbClr val="FFFF00"/>
                </a:solidFill>
              </a:rPr>
              <a:t>Legislasi</a:t>
            </a:r>
            <a:endParaRPr lang="id-ID" sz="3600" dirty="0" smtClean="0">
              <a:solidFill>
                <a:srgbClr val="FFFF00"/>
              </a:solidFill>
              <a:sym typeface="Wingdings" pitchFamily="2" charset="2"/>
            </a:endParaRP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ü"/>
            </a:pPr>
            <a:r>
              <a:rPr lang="id-ID" sz="3600" dirty="0" smtClean="0">
                <a:solidFill>
                  <a:srgbClr val="FFFF00"/>
                </a:solidFill>
              </a:rPr>
              <a:t>2. Fungsi </a:t>
            </a:r>
            <a:r>
              <a:rPr lang="en-US" sz="3600" dirty="0" err="1" smtClean="0">
                <a:solidFill>
                  <a:srgbClr val="FFFF00"/>
                </a:solidFill>
              </a:rPr>
              <a:t>Anggaran</a:t>
            </a:r>
            <a:endParaRPr lang="id-ID" sz="3600" dirty="0" smtClean="0">
              <a:solidFill>
                <a:srgbClr val="FFFF00"/>
              </a:solidFill>
              <a:sym typeface="Wingdings" pitchFamily="2" charset="2"/>
            </a:endParaRP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ü"/>
            </a:pPr>
            <a:r>
              <a:rPr lang="id-ID" sz="3600" dirty="0" smtClean="0">
                <a:solidFill>
                  <a:srgbClr val="FFFF00"/>
                </a:solidFill>
              </a:rPr>
              <a:t>3. Fungsi </a:t>
            </a:r>
            <a:r>
              <a:rPr lang="en-US" sz="3600" dirty="0" err="1" smtClean="0">
                <a:solidFill>
                  <a:srgbClr val="FFFF00"/>
                </a:solidFill>
              </a:rPr>
              <a:t>Pengawasan</a:t>
            </a:r>
            <a:endParaRPr lang="id-ID" sz="36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ü"/>
            </a:pPr>
            <a:endParaRPr lang="en-US" sz="3600" dirty="0" smtClean="0">
              <a:solidFill>
                <a:srgbClr val="FFFF00"/>
              </a:solidFill>
            </a:endParaRPr>
          </a:p>
          <a:p>
            <a:pPr eaLnBrk="1" hangingPunct="1">
              <a:buClr>
                <a:srgbClr val="FF0066"/>
              </a:buClr>
            </a:pPr>
            <a:r>
              <a:rPr lang="id-ID" sz="3200" dirty="0" smtClean="0">
                <a:solidFill>
                  <a:srgbClr val="FFFF00"/>
                </a:solidFill>
              </a:rPr>
              <a:t>* Ketiga Fungsi tersebut dilakukan dalam kerangka representasi rakyat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FF0000"/>
                </a:solidFill>
              </a:rPr>
              <a:t>Fungsi DPR RI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spcBef>
                <a:spcPct val="0"/>
              </a:spcBef>
              <a:defRPr/>
            </a:pPr>
            <a:fld id="{32BFCFCA-C173-494C-A016-9D9A74EA7360}" type="slidenum"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 eaLnBrk="1" hangingPunct="1">
                <a:spcBef>
                  <a:spcPct val="0"/>
                </a:spcBef>
                <a:defRPr/>
              </a:pPr>
              <a:t>3</a:t>
            </a:fld>
            <a:endParaRPr lang="en-US" sz="1400" b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28673" name="Picture 1" descr="C:\Users\Rafly\Documents\Komisi IX\Riset\Bahan Seminar Kesehatan Arsada\dpr ri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428604"/>
            <a:ext cx="857256" cy="83046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643050"/>
            <a:ext cx="8215370" cy="42204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rgbClr val="FF0066"/>
              </a:buClr>
            </a:pPr>
            <a:r>
              <a:rPr lang="id-ID" sz="3200" dirty="0" smtClean="0"/>
              <a:t>Fungsi legislasi merupakan fungsi paling dasar dari sebuah lembaga legislatif. Fungsi ini selalu identik dengan proses pembentukan</a:t>
            </a:r>
            <a:br>
              <a:rPr lang="id-ID" sz="3200" dirty="0" smtClean="0"/>
            </a:br>
            <a:r>
              <a:rPr lang="id-ID" sz="3200" dirty="0" smtClean="0"/>
              <a:t>sebuah undang-undang. Melalui DPR aspirasi masyarakat ditampung, kemudian dari</a:t>
            </a:r>
            <a:br>
              <a:rPr lang="id-ID" sz="3200" dirty="0" smtClean="0"/>
            </a:br>
            <a:r>
              <a:rPr lang="id-ID" sz="3200" dirty="0" smtClean="0"/>
              <a:t>kehendak rakyat tersebut diimplementasikan dalam undang-undang yang dianggap</a:t>
            </a:r>
            <a:br>
              <a:rPr lang="id-ID" sz="3200" dirty="0" smtClean="0"/>
            </a:br>
            <a:r>
              <a:rPr lang="id-ID" sz="3200" dirty="0" smtClean="0"/>
              <a:t>sebagai representasi rakyat banyak.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FF0000"/>
                </a:solidFill>
              </a:rPr>
              <a:t>1.Fungsi Legislasi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spcBef>
                <a:spcPct val="0"/>
              </a:spcBef>
              <a:defRPr/>
            </a:pPr>
            <a:fld id="{32BFCFCA-C173-494C-A016-9D9A74EA7360}" type="slidenum"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 eaLnBrk="1" hangingPunct="1">
                <a:spcBef>
                  <a:spcPct val="0"/>
                </a:spcBef>
                <a:defRPr/>
              </a:pPr>
              <a:t>4</a:t>
            </a:fld>
            <a:endParaRPr lang="en-US" sz="1400" b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5" name="Picture 1" descr="C:\Users\Rafly\Documents\Komisi IX\Riset\Bahan Seminar Kesehatan Arsada\dpr ri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28604"/>
            <a:ext cx="857256" cy="83046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643050"/>
            <a:ext cx="8215370" cy="42204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rgbClr val="FF0066"/>
              </a:buClr>
            </a:pPr>
            <a:r>
              <a:rPr lang="id-ID" sz="3200" dirty="0" smtClean="0"/>
              <a:t>DPR juga berfungsi menyusun anggaran</a:t>
            </a:r>
            <a:br>
              <a:rPr lang="id-ID" sz="3200" dirty="0" smtClean="0"/>
            </a:br>
            <a:r>
              <a:rPr lang="id-ID" sz="3200" dirty="0" smtClean="0"/>
              <a:t>Negara. DPR bersama presiden dan timnya menyusun anggaran dalam RAPBN yang nantinya dijadikan Undang-undang tentang anggaran penerimaan dan belanja Negara (UU APBN). 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FF0000"/>
                </a:solidFill>
              </a:rPr>
              <a:t>2. Fungsi Anggaran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spcBef>
                <a:spcPct val="0"/>
              </a:spcBef>
              <a:defRPr/>
            </a:pPr>
            <a:fld id="{32BFCFCA-C173-494C-A016-9D9A74EA7360}" type="slidenum"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 eaLnBrk="1" hangingPunct="1">
                <a:spcBef>
                  <a:spcPct val="0"/>
                </a:spcBef>
                <a:defRPr/>
              </a:pPr>
              <a:t>5</a:t>
            </a:fld>
            <a:endParaRPr lang="en-US" sz="1400" b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5" name="Picture 1" descr="C:\Users\Rafly\Documents\Komisi IX\Riset\Bahan Seminar Kesehatan Arsada\dpr ri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455393"/>
            <a:ext cx="857256" cy="83046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472" y="1643050"/>
            <a:ext cx="8215370" cy="42204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>
              <a:buClr>
                <a:srgbClr val="FF0066"/>
              </a:buClr>
            </a:pPr>
            <a:r>
              <a:rPr lang="id-ID" sz="3000" dirty="0" smtClean="0"/>
              <a:t>DPR sebagai wakil  masyarakat yang dipilih secara langsung dan demokratis dalam pemilihan umum lima tahunan,</a:t>
            </a:r>
          </a:p>
          <a:p>
            <a:pPr algn="just">
              <a:buClr>
                <a:srgbClr val="FF0066"/>
              </a:buClr>
            </a:pPr>
            <a:r>
              <a:rPr lang="id-ID" sz="3000" dirty="0" smtClean="0"/>
              <a:t>berwenang untuk mengawasi jalannya pemerintahan.  Pengawasan yang dilakukan terkait dengan kebijakan yang diambil oleh pemerintah (eksekutif).   Salah satunya kebijakan tentang </a:t>
            </a:r>
            <a:r>
              <a:rPr lang="en-US" sz="3000" dirty="0" err="1" smtClean="0"/>
              <a:t>arah</a:t>
            </a:r>
            <a:r>
              <a:rPr lang="en-US" sz="3000" dirty="0" smtClean="0"/>
              <a:t> </a:t>
            </a:r>
            <a:r>
              <a:rPr lang="en-US" sz="3000" dirty="0" err="1" smtClean="0"/>
              <a:t>kebijakan</a:t>
            </a:r>
            <a:r>
              <a:rPr lang="en-US" sz="3000" dirty="0" smtClean="0"/>
              <a:t> </a:t>
            </a:r>
            <a:r>
              <a:rPr lang="en-US" sz="3000" dirty="0" err="1" smtClean="0"/>
              <a:t>pendidikan</a:t>
            </a:r>
            <a:r>
              <a:rPr lang="en-US" sz="3000" dirty="0" smtClean="0"/>
              <a:t> guru</a:t>
            </a:r>
            <a:endParaRPr lang="id-ID" sz="3000" b="1" dirty="0" smtClean="0">
              <a:solidFill>
                <a:srgbClr val="FFFF00"/>
              </a:solidFill>
            </a:endParaRP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id-ID" sz="4000" b="1" dirty="0" smtClean="0">
                <a:solidFill>
                  <a:srgbClr val="FF0000"/>
                </a:solidFill>
              </a:rPr>
              <a:t>3. Fungsi Pengawasan</a:t>
            </a:r>
            <a:endParaRPr lang="en-US" sz="4000" b="1" dirty="0" smtClean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spcBef>
                <a:spcPct val="0"/>
              </a:spcBef>
              <a:defRPr/>
            </a:pPr>
            <a:fld id="{32BFCFCA-C173-494C-A016-9D9A74EA7360}" type="slidenum">
              <a:rPr lang="en-US"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 eaLnBrk="1" hangingPunct="1">
                <a:spcBef>
                  <a:spcPct val="0"/>
                </a:spcBef>
                <a:defRPr/>
              </a:pPr>
              <a:t>6</a:t>
            </a:fld>
            <a:endParaRPr lang="en-US" sz="1400" b="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5" name="Picture 1" descr="C:\Users\Rafly\Documents\Komisi IX\Riset\Bahan Seminar Kesehatan Arsada\dpr ri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28604"/>
            <a:ext cx="857256" cy="830467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537506" cy="5245680"/>
          </a:xfrm>
        </p:spPr>
        <p:txBody>
          <a:bodyPr>
            <a:normAutofit/>
          </a:bodyPr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Dari 3,9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guru, 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syarat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minimal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kualifikasi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S1/DIV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Dari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sekitar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3,9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1,9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tersertifikasi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pensiun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sampai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2020 : 316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rata-rata per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75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ribu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tampung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asrama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LPTK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5000,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sementara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ribu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dialokasikannya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Pendidikan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 (PPG)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mahasiswa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penerima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Bidikmisi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S1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Kependidikan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Kedokteran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Farmasi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guru di Daerah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Terdepan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Terluar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Tertinggal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(3T)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terbatas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Keterlambatan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encairan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program PPG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7764" indent="-342900"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Problematika</a:t>
            </a:r>
            <a:r>
              <a:rPr lang="en-US" dirty="0" smtClean="0"/>
              <a:t> Guru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20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7897546" cy="4813632"/>
          </a:xfrm>
        </p:spPr>
        <p:txBody>
          <a:bodyPr>
            <a:normAutofit lnSpcReduction="10000"/>
          </a:bodyPr>
          <a:lstStyle/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menginventarisasi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</a:t>
            </a:r>
            <a:r>
              <a:rPr lang="en-US" sz="2400" dirty="0" err="1" smtClean="0"/>
              <a:t>terkait</a:t>
            </a:r>
            <a:r>
              <a:rPr lang="en-US" sz="2400" dirty="0" smtClean="0"/>
              <a:t> </a:t>
            </a:r>
            <a:r>
              <a:rPr lang="en-US" sz="2400" dirty="0" err="1" smtClean="0"/>
              <a:t>kualifikasi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sertifikasi</a:t>
            </a:r>
            <a:r>
              <a:rPr lang="en-US" sz="2400" dirty="0" smtClean="0"/>
              <a:t> guru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memudahkan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mempertimbangkan</a:t>
            </a:r>
            <a:r>
              <a:rPr lang="en-US" sz="2400" dirty="0" smtClean="0"/>
              <a:t>  </a:t>
            </a:r>
            <a:r>
              <a:rPr lang="en-US" sz="2400" dirty="0" err="1" smtClean="0"/>
              <a:t>usia</a:t>
            </a:r>
            <a:r>
              <a:rPr lang="en-US" sz="2400" dirty="0" smtClean="0"/>
              <a:t>, masa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dsb</a:t>
            </a:r>
            <a:r>
              <a:rPr lang="en-US" sz="2400" dirty="0" smtClean="0"/>
              <a:t>. 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Kementerian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cetak</a:t>
            </a:r>
            <a:r>
              <a:rPr lang="en-US" sz="2400" dirty="0" smtClean="0"/>
              <a:t> </a:t>
            </a:r>
            <a:r>
              <a:rPr lang="en-US" sz="2400" dirty="0" err="1" smtClean="0"/>
              <a:t>biru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produktifitas</a:t>
            </a:r>
            <a:r>
              <a:rPr lang="en-US" sz="2400" dirty="0" smtClean="0"/>
              <a:t> </a:t>
            </a:r>
            <a:r>
              <a:rPr lang="en-US" sz="2400" dirty="0" err="1" smtClean="0"/>
              <a:t>lulusan</a:t>
            </a:r>
            <a:r>
              <a:rPr lang="en-US" sz="2400" dirty="0" smtClean="0"/>
              <a:t> guru yang </a:t>
            </a:r>
            <a:r>
              <a:rPr lang="en-US" sz="2400" dirty="0" err="1" smtClean="0"/>
              <a:t>berkualitas</a:t>
            </a:r>
            <a:endParaRPr lang="en-US" sz="2400" dirty="0" smtClean="0"/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kapasitas</a:t>
            </a:r>
            <a:r>
              <a:rPr lang="en-US" sz="2400" dirty="0" smtClean="0"/>
              <a:t> </a:t>
            </a:r>
            <a:r>
              <a:rPr lang="en-US" sz="2400" dirty="0" err="1" smtClean="0"/>
              <a:t>asrama</a:t>
            </a:r>
            <a:r>
              <a:rPr lang="en-US" sz="2400" dirty="0" smtClean="0"/>
              <a:t> LPTK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Panja</a:t>
            </a:r>
            <a:r>
              <a:rPr lang="en-US" sz="2400" dirty="0" smtClean="0"/>
              <a:t> </a:t>
            </a:r>
            <a:r>
              <a:rPr lang="en-US" sz="2400" dirty="0" err="1" smtClean="0"/>
              <a:t>Beasiswa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Dikti</a:t>
            </a:r>
            <a:r>
              <a:rPr lang="en-US" sz="2400" dirty="0" smtClean="0"/>
              <a:t>, </a:t>
            </a:r>
            <a:r>
              <a:rPr lang="en-US" sz="2400" dirty="0" err="1" smtClean="0"/>
              <a:t>Bidik</a:t>
            </a:r>
            <a:r>
              <a:rPr lang="en-US" sz="2400" dirty="0" smtClean="0"/>
              <a:t> </a:t>
            </a:r>
            <a:r>
              <a:rPr lang="en-US" sz="2400" dirty="0" err="1" smtClean="0"/>
              <a:t>Misi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SM3T : </a:t>
            </a:r>
            <a:r>
              <a:rPr lang="en-US" sz="2400" dirty="0" err="1" smtClean="0"/>
              <a:t>Mengevaluasi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program-program </a:t>
            </a:r>
            <a:r>
              <a:rPr lang="en-US" sz="2400" dirty="0" err="1" smtClean="0"/>
              <a:t>beasiswa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sisi</a:t>
            </a:r>
            <a:r>
              <a:rPr lang="en-US" sz="2400" dirty="0" smtClean="0"/>
              <a:t> </a:t>
            </a:r>
            <a:r>
              <a:rPr lang="en-US" sz="2400" dirty="0" err="1" smtClean="0"/>
              <a:t>kuota</a:t>
            </a:r>
            <a:r>
              <a:rPr lang="en-US" sz="2400" dirty="0" smtClean="0"/>
              <a:t>, system, </a:t>
            </a:r>
            <a:r>
              <a:rPr lang="en-US" sz="2400" dirty="0" err="1" smtClean="0"/>
              <a:t>satuan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pencairan</a:t>
            </a:r>
            <a:r>
              <a:rPr lang="en-US" sz="2400" dirty="0" smtClean="0"/>
              <a:t>.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r>
              <a:rPr lang="en-US" sz="2400" dirty="0" err="1" smtClean="0"/>
              <a:t>Mendorong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infrastruktur</a:t>
            </a:r>
            <a:r>
              <a:rPr lang="en-US" sz="2400" dirty="0" smtClean="0"/>
              <a:t>, </a:t>
            </a:r>
            <a:r>
              <a:rPr lang="en-US" sz="2400" dirty="0" err="1" smtClean="0"/>
              <a:t>terutama</a:t>
            </a:r>
            <a:r>
              <a:rPr lang="en-US" sz="2400" dirty="0" smtClean="0"/>
              <a:t> di Daerah 3T</a:t>
            </a:r>
          </a:p>
          <a:p>
            <a:pPr marL="397764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Bahasan</a:t>
            </a:r>
            <a:r>
              <a:rPr lang="en-US" dirty="0" smtClean="0"/>
              <a:t> DPR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2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Slide Number Placeholder 5"/>
          <p:cNvSpPr txBox="1">
            <a:spLocks noGrp="1"/>
          </p:cNvSpPr>
          <p:nvPr/>
        </p:nvSpPr>
        <p:spPr bwMode="auto">
          <a:xfrm>
            <a:off x="70104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0"/>
              </a:spcBef>
            </a:pPr>
            <a:fld id="{EE0BAD06-C96D-47AA-AB8E-BDECB2693CBA}" type="slidenum">
              <a:rPr lang="en-US" sz="1400" i="1">
                <a:latin typeface="Tahoma" pitchFamily="34" charset="0"/>
              </a:rPr>
              <a:pPr algn="r">
                <a:spcBef>
                  <a:spcPct val="0"/>
                </a:spcBef>
              </a:pPr>
              <a:t>9</a:t>
            </a:fld>
            <a:endParaRPr lang="en-US" sz="1400" i="1">
              <a:latin typeface="Tahoma" pitchFamily="34" charset="0"/>
            </a:endParaRPr>
          </a:p>
        </p:txBody>
      </p:sp>
      <p:sp>
        <p:nvSpPr>
          <p:cNvPr id="35843" name="WordArt 3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5334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i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Arial Black"/>
              </a:rPr>
              <a:t>TERIMA KASIH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15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1664</TotalTime>
  <Words>391</Words>
  <Application>Microsoft Office PowerPoint</Application>
  <PresentationFormat>On-screen Show (4:3)</PresentationFormat>
  <Paragraphs>56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OLEH : drs. A. Fikri faqih, mm. Wakil ketua Komisi X DPR RI</vt:lpstr>
      <vt:lpstr>PowerPoint Presentation</vt:lpstr>
      <vt:lpstr>Fungsi DPR RI</vt:lpstr>
      <vt:lpstr>1.Fungsi Legislasi</vt:lpstr>
      <vt:lpstr>2. Fungsi Anggaran</vt:lpstr>
      <vt:lpstr>3. Fungsi Pengawasan</vt:lpstr>
      <vt:lpstr>Problematika Guru</vt:lpstr>
      <vt:lpstr>Bahasan DPR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 FPKS 2010</dc:title>
  <dc:creator>VAIO</dc:creator>
  <cp:lastModifiedBy>PR1-Staff</cp:lastModifiedBy>
  <cp:revision>48</cp:revision>
  <dcterms:created xsi:type="dcterms:W3CDTF">2010-06-03T03:40:56Z</dcterms:created>
  <dcterms:modified xsi:type="dcterms:W3CDTF">2016-10-13T15:10:22Z</dcterms:modified>
</cp:coreProperties>
</file>